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73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0D8B235-EEB9-4F07-81CF-F82F88A66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E0CF879D-69C7-41D8-BF33-74C1D68FA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9316924-3535-4E6E-8C65-7A0C87421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E4E4C3A-6BA8-4A2A-92CA-9DDA8C34B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7B78664-F67D-44C4-A9E5-B059929D5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074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BF089C7-FAF8-4E91-97CF-BB77D7B55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6CA73F31-833A-41FF-8E49-B436F7F0F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C90571ED-EF2A-4C78-90E8-F6605AF4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9273FAD-6D0D-4F2E-A325-DC3116B7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9A8BBE21-6258-4EE0-A4C6-D7D8A2D8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371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D0229AD3-5808-47B1-9718-94B8C0AA92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0AB45A2D-DF96-403F-811F-2E9B21C94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1E7D52D-C56B-4C24-8BDE-58F4BBFBA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784DD5C-3FD5-4804-A2F7-E3C40E96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9DC2B2BD-F1EB-4950-A229-71FFD500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916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C6CE8F0-8E85-41D6-80E3-44D4043F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14736C9-0314-4571-AC8E-CE25E9354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B3C8D44-4F3C-4A4A-89AC-941C69580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BF4E457-3F0B-4800-AA93-CD9DC892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527035C1-5962-4C82-A5F5-643C1F3A0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50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43ADABB-032A-4020-B6E5-7EAE22735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C71309B0-165A-4C37-89D3-4E0614E77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95C7229-AA96-4A84-A0F6-52F4F61F3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7C9ADC7-29BF-4CDC-868C-ABD76F83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3E897CD-27E7-47A4-8201-D590137DB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210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2003A4C-5D06-45CD-AE04-4F9317CF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5C1F74E-4D12-4340-99AD-164C40CAD6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0EA4185D-63F9-44A5-A992-539E57A13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38558D40-2408-4072-8A19-10E3C9CD9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AB00D965-E148-437F-B948-AD2BB5DCB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3B0D3B05-9EBE-43E8-818D-6B0D89CB9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058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3A68404-1BB4-4DE7-9425-F1D203B27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78430997-FD7C-4E46-AAC2-57DB5E049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A0DCD4AB-90E7-4A43-9F39-C2D605C5A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171DDB01-19FE-4F81-B2C0-21B11C6594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80529EAB-0DC5-42D5-8379-3D54AAFD7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D2AF3AEC-3561-4AD0-B613-CBB66437A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E23FC62D-1663-4619-BBC6-8634CD296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AE173709-7D4A-46AD-9CCD-8C219048B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9332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B97A193-1349-48F9-A0F5-86CD9A189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AF7A9066-3E3A-47AB-B530-03BA0E95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31578DB2-42D0-44A8-897C-87C0FE29E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EB4D1D19-4FCB-4C3E-9E42-68ED7E854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94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BED4FFE0-B8C1-462F-8AE8-76927A7B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8F592B18-1E6F-420D-923B-02C47C1A3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0B25C103-EDB8-4585-B97C-C1ADE17FD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800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9422C1D-9AB6-405C-986C-7A63639B3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A41B5D5-39B2-4851-947D-07C6035AD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53ADD60F-CC92-41B1-A8B9-ED343BCDE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328C060-D9D7-42E6-B40D-44F04A2AA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9FB31DBA-26E6-4FB3-A9EF-F46F809E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DED122EF-D4A6-4427-AB45-F5FEEC22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54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A95F84E-69AB-4347-8112-42978CD64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F440B519-F931-4109-8022-99CACA813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EC2D4D3-C967-4A1C-89A8-50BC552DC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FDC675F3-037D-4983-9678-46E38EE52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00A1B27D-E9AC-478A-97E5-57DA0C27C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6A41A29D-398F-4662-B440-42B2F643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0049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A1F3F59B-B139-4AB6-841D-EA97B7B59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9197F123-FDA6-41FF-B1BA-CDBD1D5DE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2722F88-E462-4EC2-B160-BF7247751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480A5-98E6-4F2D-83F4-18B713069088}" type="datetimeFigureOut">
              <a:rPr lang="it-IT" smtClean="0"/>
              <a:t>27/08/2018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275D1AA0-4F8F-4437-BF46-6E7BB279E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67953DC-1B86-4E5D-B87D-54A8012B0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98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2A6ADFCD-8840-43E5-BE5E-6768806391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555819"/>
              </p:ext>
            </p:extLst>
          </p:nvPr>
        </p:nvGraphicFramePr>
        <p:xfrm>
          <a:off x="340242" y="1254643"/>
          <a:ext cx="11463338" cy="5188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546">
                  <a:extLst>
                    <a:ext uri="{9D8B030D-6E8A-4147-A177-3AD203B41FA5}">
                      <a16:colId xmlns:a16="http://schemas.microsoft.com/office/drawing/2014/main" xmlns="" val="3392544850"/>
                    </a:ext>
                  </a:extLst>
                </a:gridCol>
                <a:gridCol w="1584884">
                  <a:extLst>
                    <a:ext uri="{9D8B030D-6E8A-4147-A177-3AD203B41FA5}">
                      <a16:colId xmlns:a16="http://schemas.microsoft.com/office/drawing/2014/main" xmlns="" val="90883759"/>
                    </a:ext>
                  </a:extLst>
                </a:gridCol>
                <a:gridCol w="1347277">
                  <a:extLst>
                    <a:ext uri="{9D8B030D-6E8A-4147-A177-3AD203B41FA5}">
                      <a16:colId xmlns:a16="http://schemas.microsoft.com/office/drawing/2014/main" xmlns="" val="3319941359"/>
                    </a:ext>
                  </a:extLst>
                </a:gridCol>
                <a:gridCol w="1587880">
                  <a:extLst>
                    <a:ext uri="{9D8B030D-6E8A-4147-A177-3AD203B41FA5}">
                      <a16:colId xmlns:a16="http://schemas.microsoft.com/office/drawing/2014/main" xmlns="" val="3146298485"/>
                    </a:ext>
                  </a:extLst>
                </a:gridCol>
                <a:gridCol w="1818087">
                  <a:extLst>
                    <a:ext uri="{9D8B030D-6E8A-4147-A177-3AD203B41FA5}">
                      <a16:colId xmlns:a16="http://schemas.microsoft.com/office/drawing/2014/main" xmlns="" val="4276334602"/>
                    </a:ext>
                  </a:extLst>
                </a:gridCol>
                <a:gridCol w="1356417">
                  <a:extLst>
                    <a:ext uri="{9D8B030D-6E8A-4147-A177-3AD203B41FA5}">
                      <a16:colId xmlns:a16="http://schemas.microsoft.com/office/drawing/2014/main" xmlns="" val="1030732107"/>
                    </a:ext>
                  </a:extLst>
                </a:gridCol>
                <a:gridCol w="1947247">
                  <a:extLst>
                    <a:ext uri="{9D8B030D-6E8A-4147-A177-3AD203B41FA5}">
                      <a16:colId xmlns:a16="http://schemas.microsoft.com/office/drawing/2014/main" xmlns="" val="366653255"/>
                    </a:ext>
                  </a:extLst>
                </a:gridCol>
              </a:tblGrid>
              <a:tr h="1076898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ORARIO APERTURA</a:t>
                      </a: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LUNEDI’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MARTEDI’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MERCOLEDI’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GIOVEDI’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VENERDI’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SABATO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6965749"/>
                  </a:ext>
                </a:extLst>
              </a:tr>
              <a:tr h="2708561"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b="1" dirty="0">
                          <a:solidFill>
                            <a:schemeClr val="tx1"/>
                          </a:solidFill>
                        </a:rPr>
                        <a:t>Mattino</a:t>
                      </a: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7.30 – 11.30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STRAMBINO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ALBIANO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IVREA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CALUSO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IVREA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ALBIANO</a:t>
                      </a: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CALUSO</a:t>
                      </a: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COLLERETTO G. IVREA</a:t>
                      </a: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QUASSOLO</a:t>
                      </a: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STRAMBINO</a:t>
                      </a: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061160"/>
                  </a:ext>
                </a:extLst>
              </a:tr>
              <a:tr h="1403230">
                <a:tc>
                  <a:txBody>
                    <a:bodyPr/>
                    <a:lstStyle/>
                    <a:p>
                      <a:pPr algn="ctr"/>
                      <a:endParaRPr lang="it-IT" sz="7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b="1" dirty="0">
                          <a:solidFill>
                            <a:schemeClr val="tx1"/>
                          </a:solidFill>
                        </a:rPr>
                        <a:t>Pomeriggio</a:t>
                      </a:r>
                    </a:p>
                    <a:p>
                      <a:pPr algn="ctr"/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14.00 – 18.00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IVREA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CALUSO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STRAMBINO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COLLERETTO G.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QUASSOLO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663996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48049D2B-E9ED-4243-98D2-28CECF160FBA}"/>
              </a:ext>
            </a:extLst>
          </p:cNvPr>
          <p:cNvSpPr/>
          <p:nvPr/>
        </p:nvSpPr>
        <p:spPr>
          <a:xfrm>
            <a:off x="361508" y="202019"/>
            <a:ext cx="11387469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1"/>
                </a:solidFill>
              </a:rPr>
              <a:t>NUOVO ORARIO DI APERTURA DEI </a:t>
            </a:r>
            <a:r>
              <a:rPr lang="it-IT" sz="2800" dirty="0">
                <a:solidFill>
                  <a:schemeClr val="tx1"/>
                </a:solidFill>
              </a:rPr>
              <a:t>CENTRI DI RACCOLTA RIFIUTI INGOMBRANTI</a:t>
            </a:r>
          </a:p>
          <a:p>
            <a:pPr algn="ctr"/>
            <a:r>
              <a:rPr lang="it-IT" sz="2000" dirty="0">
                <a:solidFill>
                  <a:schemeClr val="tx1"/>
                </a:solidFill>
              </a:rPr>
              <a:t>IN VIGORE DA LUNEDI’ 3 SETTEMBRE SINO A LUNEDI’ 31 DICEMBRE 2018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501D6967-ED2F-4D17-845F-4B334A66BB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7974" y="5154720"/>
            <a:ext cx="1873533" cy="121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981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65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Ferdinando Giuliano</dc:creator>
  <cp:lastModifiedBy>Stefania ROBINO</cp:lastModifiedBy>
  <cp:revision>8</cp:revision>
  <cp:lastPrinted>2018-08-27T08:23:28Z</cp:lastPrinted>
  <dcterms:created xsi:type="dcterms:W3CDTF">2018-08-23T07:33:10Z</dcterms:created>
  <dcterms:modified xsi:type="dcterms:W3CDTF">2018-08-27T08:23:40Z</dcterms:modified>
</cp:coreProperties>
</file>